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448" r:id="rId5"/>
    <p:sldId id="2462" r:id="rId6"/>
    <p:sldId id="259" r:id="rId7"/>
    <p:sldId id="2451" r:id="rId8"/>
    <p:sldId id="2454" r:id="rId9"/>
    <p:sldId id="262" r:id="rId10"/>
    <p:sldId id="2457" r:id="rId11"/>
    <p:sldId id="2464" r:id="rId12"/>
    <p:sldId id="2465" r:id="rId13"/>
    <p:sldId id="2468" r:id="rId14"/>
    <p:sldId id="2469" r:id="rId15"/>
    <p:sldId id="2471" r:id="rId16"/>
    <p:sldId id="2472" r:id="rId17"/>
    <p:sldId id="2466" r:id="rId18"/>
    <p:sldId id="2467" r:id="rId19"/>
    <p:sldId id="24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5033" autoAdjust="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15.svg"/><Relationship Id="rId4" Type="http://schemas.openxmlformats.org/officeDocument/2006/relationships/image" Target="../media/image21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opdev.vn/blog/html-la-gi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2028029"/>
            <a:ext cx="11490325" cy="823913"/>
          </a:xfrm>
        </p:spPr>
        <p:txBody>
          <a:bodyPr/>
          <a:lstStyle/>
          <a:p>
            <a:r>
              <a:rPr lang="en-US" sz="4500" dirty="0" err="1"/>
              <a:t>Đồ</a:t>
            </a:r>
            <a:r>
              <a:rPr lang="en-US" sz="4500" dirty="0"/>
              <a:t> </a:t>
            </a:r>
            <a:r>
              <a:rPr lang="en-US" sz="4500" dirty="0" err="1"/>
              <a:t>án</a:t>
            </a:r>
            <a:r>
              <a:rPr lang="en-US" sz="4500" dirty="0"/>
              <a:t> </a:t>
            </a:r>
            <a:r>
              <a:rPr lang="en-US" sz="4500" dirty="0" err="1"/>
              <a:t>cơ</a:t>
            </a:r>
            <a:r>
              <a:rPr lang="en-US" sz="4500" dirty="0"/>
              <a:t> sở1:</a:t>
            </a:r>
            <a:br>
              <a:rPr lang="en-US" sz="4500" dirty="0"/>
            </a:br>
            <a:r>
              <a:rPr lang="en-US" sz="4500" dirty="0" err="1"/>
              <a:t>Cửa</a:t>
            </a:r>
            <a:r>
              <a:rPr lang="en-US" sz="4500" dirty="0"/>
              <a:t> </a:t>
            </a:r>
            <a:r>
              <a:rPr lang="en-US" sz="4500" dirty="0" err="1"/>
              <a:t>hàng</a:t>
            </a:r>
            <a:r>
              <a:rPr lang="en-US" sz="4500" dirty="0"/>
              <a:t> </a:t>
            </a:r>
            <a:r>
              <a:rPr lang="en-US" sz="4500" dirty="0" err="1"/>
              <a:t>sách</a:t>
            </a:r>
            <a:r>
              <a:rPr lang="en-US" sz="4500" dirty="0"/>
              <a:t> mini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9.24.XX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Knowledge To The Human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6E0A1E4-5D8E-48D5-A242-4FE02322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347"/>
            <a:ext cx="12192001" cy="12557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671E1E-7A60-418A-8637-31307FBCC8B6}"/>
              </a:ext>
            </a:extLst>
          </p:cNvPr>
          <p:cNvSpPr txBox="1"/>
          <p:nvPr/>
        </p:nvSpPr>
        <p:spPr>
          <a:xfrm>
            <a:off x="7947379" y="4917885"/>
            <a:ext cx="4244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Thành</a:t>
            </a:r>
            <a:r>
              <a:rPr lang="en-US" sz="2200" dirty="0"/>
              <a:t> </a:t>
            </a:r>
            <a:r>
              <a:rPr lang="en-US" sz="2200" dirty="0" err="1"/>
              <a:t>viên</a:t>
            </a:r>
            <a:r>
              <a:rPr lang="en-US" sz="2200" dirty="0"/>
              <a:t>: Nguyễn </a:t>
            </a:r>
            <a:r>
              <a:rPr lang="en-US" sz="2200" dirty="0" err="1"/>
              <a:t>Thị</a:t>
            </a:r>
            <a:r>
              <a:rPr lang="en-US" sz="2200" dirty="0"/>
              <a:t> </a:t>
            </a:r>
            <a:r>
              <a:rPr lang="en-US" sz="2200" dirty="0" err="1"/>
              <a:t>Hồng</a:t>
            </a:r>
            <a:r>
              <a:rPr lang="en-US" sz="2200" dirty="0"/>
              <a:t> </a:t>
            </a:r>
            <a:r>
              <a:rPr lang="en-US" sz="2200" dirty="0" err="1"/>
              <a:t>Hạnh</a:t>
            </a:r>
            <a:endParaRPr lang="en-US" sz="2200" dirty="0"/>
          </a:p>
          <a:p>
            <a:r>
              <a:rPr lang="en-US" sz="2200" dirty="0"/>
              <a:t>GVHD: </a:t>
            </a:r>
            <a:r>
              <a:rPr lang="en-US" sz="2200" dirty="0" err="1"/>
              <a:t>Ths</a:t>
            </a:r>
            <a:r>
              <a:rPr lang="en-US" sz="2200" dirty="0"/>
              <a:t>. </a:t>
            </a:r>
            <a:r>
              <a:rPr lang="en-US" sz="2200" dirty="0" err="1"/>
              <a:t>Bùi</a:t>
            </a:r>
            <a:r>
              <a:rPr lang="en-US" sz="2200" dirty="0"/>
              <a:t> Anh </a:t>
            </a:r>
            <a:r>
              <a:rPr lang="en-US" sz="2200" dirty="0" err="1"/>
              <a:t>Tuấn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vi-VN" sz="4800" spc="300" dirty="0"/>
              <a:t>body</a:t>
            </a:r>
            <a:endParaRPr lang="en-US" sz="4800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spc="300" dirty="0" smtClean="0"/>
              <a:t>Công cụ thiết kế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BUSINESS PRIORITIES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End of fiscal celebration on July 15th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day of learning on August 14th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Yoga on September 3rd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Seminar series begins September 10th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Increase customer satisfaction by 2%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Maintain growth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Initiative partnership with 3rd party organizations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3" y="1125629"/>
            <a:ext cx="5954914" cy="26525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68" y="1239714"/>
            <a:ext cx="5731989" cy="24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2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 err="1"/>
              <a:t>Thiết</a:t>
            </a:r>
            <a:r>
              <a:rPr lang="en-US" sz="4800" spc="300" dirty="0"/>
              <a:t> </a:t>
            </a:r>
            <a:r>
              <a:rPr lang="en-US" sz="4800" spc="300" dirty="0" err="1"/>
              <a:t>kế</a:t>
            </a:r>
            <a:endParaRPr lang="en-US" sz="4800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EMPLOYEE OPPORTUNITIES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BUSINESS PRIORITIES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9299" y="4926792"/>
            <a:ext cx="5157787" cy="20391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End of fiscal celebration on July 15th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day of learning on August 14th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Yoga on September 3rd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Seminar series begins September 10th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926792"/>
            <a:ext cx="5183188" cy="20391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Increase customer satisfaction by 2%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Maintain growth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Initiative partnership with 3rd party organizations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" y="1195754"/>
            <a:ext cx="12016154" cy="359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 err="1"/>
              <a:t>Thiết</a:t>
            </a:r>
            <a:r>
              <a:rPr lang="en-US" sz="4800" spc="300" dirty="0"/>
              <a:t> </a:t>
            </a:r>
            <a:r>
              <a:rPr lang="en-US" sz="4800" spc="300" dirty="0" err="1"/>
              <a:t>kế</a:t>
            </a:r>
            <a:endParaRPr lang="en-US" sz="4800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681322"/>
            <a:ext cx="5157787" cy="494506"/>
          </a:xfrm>
        </p:spPr>
        <p:txBody>
          <a:bodyPr>
            <a:normAutofit fontScale="850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EMPLOYEE OPPORTUNITIES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5976" y="4753460"/>
            <a:ext cx="5183188" cy="494506"/>
          </a:xfrm>
        </p:spPr>
        <p:txBody>
          <a:bodyPr>
            <a:normAutofit fontScale="850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BUSINESS PRIORITIES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45" y="5175828"/>
            <a:ext cx="5157787" cy="20391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End of fiscal celebration on July 15th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day of learning on August 14th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Yoga on September 3rd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Seminar series begins September 10th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5976" y="5451831"/>
            <a:ext cx="5183188" cy="20391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Increase customer satisfaction by 2%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Maintain growth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Initiative partnership with 3rd party organizations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463"/>
            <a:ext cx="12106657" cy="328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87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Footer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976"/>
            <a:ext cx="12192000" cy="29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3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29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496275"/>
            <a:ext cx="5897218" cy="4749688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Website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dnah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,…</a:t>
            </a:r>
          </a:p>
          <a:p>
            <a:pPr>
              <a:buFontTx/>
              <a:buChar char="-"/>
            </a:pPr>
            <a:r>
              <a:rPr lang="en-US" dirty="0"/>
              <a:t>Website </a:t>
            </a:r>
            <a:r>
              <a:rPr lang="en-US" dirty="0" err="1"/>
              <a:t>đá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nang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diên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sé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them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livestream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giứa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,…</a:t>
            </a:r>
          </a:p>
          <a:p>
            <a:pPr>
              <a:buFontTx/>
              <a:buChar char="-"/>
            </a:pPr>
            <a:r>
              <a:rPr lang="en-US" dirty="0" err="1"/>
              <a:t>Và</a:t>
            </a:r>
            <a:r>
              <a:rPr lang="en-US" dirty="0"/>
              <a:t> qua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1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đá</a:t>
            </a:r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them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web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html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js</a:t>
            </a:r>
            <a:r>
              <a:rPr lang="en-US" dirty="0"/>
              <a:t> them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1 </a:t>
            </a:r>
            <a:r>
              <a:rPr lang="en-US" dirty="0" err="1"/>
              <a:t>số</a:t>
            </a:r>
            <a:r>
              <a:rPr lang="en-US" dirty="0"/>
              <a:t> framework </a:t>
            </a:r>
            <a:r>
              <a:rPr lang="en-US" dirty="0" err="1"/>
              <a:t>hứu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đực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25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6998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193" y="3903126"/>
            <a:ext cx="3387275" cy="518795"/>
          </a:xfrm>
        </p:spPr>
        <p:txBody>
          <a:bodyPr/>
          <a:lstStyle/>
          <a:p>
            <a:r>
              <a:rPr lang="en-US" dirty="0"/>
              <a:t>Nguyễn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Hồng</a:t>
            </a:r>
            <a:r>
              <a:rPr lang="en-US" dirty="0"/>
              <a:t> </a:t>
            </a:r>
            <a:r>
              <a:rPr lang="en-US" dirty="0" err="1"/>
              <a:t>Hạnh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+1 (589) 555-0199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7" y="3903126"/>
            <a:ext cx="3280329" cy="51879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Nthhanh.20it7@vku.udn.vn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GIỚI THIỆU CHUNG</a:t>
            </a:r>
          </a:p>
          <a:p>
            <a:r>
              <a:rPr lang="en-US" dirty="0"/>
              <a:t>KIẾN TRÚC VÀ CÔNG NGHỆ</a:t>
            </a:r>
          </a:p>
          <a:p>
            <a:r>
              <a:rPr lang="en-US" dirty="0"/>
              <a:t>THIẾT KẾ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KẾT LUẬN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chung</a:t>
            </a:r>
            <a:endParaRPr lang="en-US" dirty="0"/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LÝ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vui</a:t>
            </a:r>
            <a:r>
              <a:rPr lang="en-US" dirty="0"/>
              <a:t> ko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,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tri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ko </a:t>
            </a:r>
            <a:r>
              <a:rPr lang="en-US" dirty="0" err="1"/>
              <a:t>phải</a:t>
            </a:r>
            <a:r>
              <a:rPr lang="en-US" dirty="0"/>
              <a:t> ai </a:t>
            </a:r>
            <a:r>
              <a:rPr lang="en-US" dirty="0" err="1"/>
              <a:t>cũng</a:t>
            </a:r>
            <a:r>
              <a:rPr lang="en-US" dirty="0"/>
              <a:t> co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1 </a:t>
            </a:r>
            <a:r>
              <a:rPr lang="en-US" dirty="0" err="1"/>
              <a:t>cuốn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Do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1 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1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mini online </a:t>
            </a:r>
            <a:r>
              <a:rPr lang="en-US" dirty="0" err="1"/>
              <a:t>giup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nhứng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dnagf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niềm</a:t>
            </a:r>
            <a:r>
              <a:rPr lang="en-US" dirty="0"/>
              <a:t> </a:t>
            </a:r>
            <a:r>
              <a:rPr lang="en-US" dirty="0" err="1"/>
              <a:t>vui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đam</a:t>
            </a:r>
            <a:r>
              <a:rPr lang="en-US" dirty="0"/>
              <a:t> </a:t>
            </a:r>
            <a:r>
              <a:rPr lang="en-US" dirty="0" err="1"/>
              <a:t>mê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cuốn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lang="en-US" dirty="0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 err="1"/>
              <a:t>Công</a:t>
            </a:r>
            <a:r>
              <a:rPr lang="en-US" sz="4800" spc="300" dirty="0"/>
              <a:t> </a:t>
            </a:r>
            <a:r>
              <a:rPr lang="en-US" sz="4800" spc="300" dirty="0" err="1"/>
              <a:t>nghệ</a:t>
            </a:r>
            <a:endParaRPr lang="en-US" sz="4800" spc="3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pc="300" dirty="0"/>
              <a:t>HTML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cấu</a:t>
            </a:r>
            <a:r>
              <a:rPr lang="en-US" sz="1400" dirty="0"/>
              <a:t> </a:t>
            </a:r>
            <a:r>
              <a:rPr lang="en-US" sz="1400" dirty="0" err="1"/>
              <a:t>trúc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thành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trang</a:t>
            </a:r>
            <a:r>
              <a:rPr lang="en-US" sz="1400" dirty="0"/>
              <a:t> web </a:t>
            </a:r>
            <a:r>
              <a:rPr lang="en-US" sz="1400" dirty="0" err="1"/>
              <a:t>hoặc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endParaRPr lang="en-US" sz="14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CSS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vi-VN" sz="16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vi-VN" sz="1400" dirty="0"/>
              <a:t>một ngôn ngữ được sử dụng để tìm và định dạng lại các phần tử được tạo ra bởi các ngôn ngữ đánh dấu (</a:t>
            </a:r>
            <a:r>
              <a:rPr lang="vi-VN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HTML</a:t>
            </a:r>
            <a:r>
              <a:rPr lang="vi-VN" sz="1400" dirty="0"/>
              <a:t>)</a:t>
            </a:r>
            <a:endParaRPr lang="en-US" sz="1400" dirty="0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JS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 err="1"/>
              <a:t>Ngôn</a:t>
            </a:r>
            <a:r>
              <a:rPr lang="en-US" sz="1400" dirty="0"/>
              <a:t> </a:t>
            </a:r>
            <a:r>
              <a:rPr lang="en-US" sz="1400" dirty="0" err="1"/>
              <a:t>ngữ</a:t>
            </a:r>
            <a:r>
              <a:rPr lang="en-US" sz="1400" dirty="0"/>
              <a:t> </a:t>
            </a:r>
            <a:r>
              <a:rPr lang="en-US" sz="1400" dirty="0" err="1"/>
              <a:t>lập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giúp</a:t>
            </a:r>
            <a:r>
              <a:rPr lang="en-US" sz="1400" dirty="0"/>
              <a:t> </a:t>
            </a:r>
            <a:r>
              <a:rPr lang="en-US" sz="1400" dirty="0" err="1"/>
              <a:t>xây</a:t>
            </a:r>
            <a:r>
              <a:rPr lang="en-US" sz="1400" dirty="0"/>
              <a:t> </a:t>
            </a:r>
            <a:r>
              <a:rPr lang="en-US" sz="1400" dirty="0" err="1"/>
              <a:t>dựng</a:t>
            </a:r>
            <a:r>
              <a:rPr lang="en-US" sz="1400" dirty="0"/>
              <a:t> logic web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xây</a:t>
            </a:r>
            <a:r>
              <a:rPr lang="en-US" sz="1400" dirty="0"/>
              <a:t> </a:t>
            </a:r>
            <a:r>
              <a:rPr lang="en-US" sz="1400" dirty="0" err="1"/>
              <a:t>dựng</a:t>
            </a:r>
            <a:r>
              <a:rPr lang="en-US" sz="1400" dirty="0"/>
              <a:t> </a:t>
            </a:r>
            <a:r>
              <a:rPr lang="en-US" sz="1400" dirty="0" err="1"/>
              <a:t>nhiều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khác</a:t>
            </a:r>
            <a:endParaRPr lang="en-US" sz="14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1028" name="Picture 4" descr="HTML Viewer Q trên App Store">
            <a:extLst>
              <a:ext uri="{FF2B5EF4-FFF2-40B4-BE49-F238E27FC236}">
                <a16:creationId xmlns:a16="http://schemas.microsoft.com/office/drawing/2014/main" id="{3D7CF81C-3806-4587-B05A-457BC24FFF3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" r="68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senvolvimento Web | Tech Degree">
            <a:extLst>
              <a:ext uri="{FF2B5EF4-FFF2-40B4-BE49-F238E27FC236}">
                <a16:creationId xmlns:a16="http://schemas.microsoft.com/office/drawing/2014/main" id="{0F1C7E3A-9BF2-4C2F-AC18-7C53EBB6888B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r="44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tting started with JavaScript for PHP developers - LogRocket Blog">
            <a:extLst>
              <a:ext uri="{FF2B5EF4-FFF2-40B4-BE49-F238E27FC236}">
                <a16:creationId xmlns:a16="http://schemas.microsoft.com/office/drawing/2014/main" id="{7C657B91-5CBA-44A5-8D36-1F21C9A1034B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 b="437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 err="1"/>
              <a:t>Công</a:t>
            </a:r>
            <a:r>
              <a:rPr lang="en-US" sz="4800" spc="300" dirty="0"/>
              <a:t> </a:t>
            </a:r>
            <a:r>
              <a:rPr lang="en-US" sz="4800" spc="300" dirty="0" err="1"/>
              <a:t>nghệ</a:t>
            </a:r>
            <a:endParaRPr lang="en-US" sz="4800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Bootstrap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pc="300" dirty="0" err="1">
                <a:solidFill>
                  <a:schemeClr val="tx1"/>
                </a:solidFill>
              </a:rPr>
              <a:t>Jquery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Framework </a:t>
            </a:r>
            <a:r>
              <a:rPr lang="en-US" sz="1400" dirty="0" err="1">
                <a:solidFill>
                  <a:schemeClr val="tx1"/>
                </a:solidFill>
              </a:rPr>
              <a:t>giúp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xây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dựng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giao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diện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tx1"/>
                </a:solidFill>
              </a:rPr>
              <a:t>Một</a:t>
            </a:r>
            <a:r>
              <a:rPr lang="en-US" sz="1400" dirty="0">
                <a:solidFill>
                  <a:schemeClr val="tx1"/>
                </a:solidFill>
              </a:rPr>
              <a:t> framework </a:t>
            </a:r>
            <a:r>
              <a:rPr lang="en-US" sz="1400" dirty="0" err="1">
                <a:solidFill>
                  <a:schemeClr val="tx1"/>
                </a:solidFill>
              </a:rPr>
              <a:t>của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javaScript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hố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trợ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xử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lý</a:t>
            </a:r>
            <a:r>
              <a:rPr lang="en-US" sz="1400" dirty="0">
                <a:solidFill>
                  <a:schemeClr val="tx1"/>
                </a:solidFill>
              </a:rPr>
              <a:t> logic </a:t>
            </a:r>
            <a:r>
              <a:rPr lang="en-US" sz="1400" dirty="0" err="1">
                <a:solidFill>
                  <a:schemeClr val="tx1"/>
                </a:solidFill>
              </a:rPr>
              <a:t>giao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diện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của</a:t>
            </a:r>
            <a:r>
              <a:rPr lang="en-US" sz="1400" dirty="0">
                <a:solidFill>
                  <a:schemeClr val="tx1"/>
                </a:solidFill>
              </a:rPr>
              <a:t> website 1 </a:t>
            </a:r>
            <a:r>
              <a:rPr lang="en-US" sz="1400" dirty="0" err="1">
                <a:solidFill>
                  <a:schemeClr val="tx1"/>
                </a:solidFill>
              </a:rPr>
              <a:t>cách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nhanh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chóng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vào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hịu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quả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57E8D-B82B-4ADA-A97F-D6AFC9BAED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080" name="Picture 8" descr="Getbootstrap 4 là gì?">
            <a:extLst>
              <a:ext uri="{FF2B5EF4-FFF2-40B4-BE49-F238E27FC236}">
                <a16:creationId xmlns:a16="http://schemas.microsoft.com/office/drawing/2014/main" id="{AD01B87B-58B7-4D66-BB51-9E466316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62" y="1623219"/>
            <a:ext cx="2838537" cy="19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hái niệm jQuery và giới thiệu tổng quan về jQuery">
            <a:extLst>
              <a:ext uri="{FF2B5EF4-FFF2-40B4-BE49-F238E27FC236}">
                <a16:creationId xmlns:a16="http://schemas.microsoft.com/office/drawing/2014/main" id="{C675E815-C37C-443B-AE55-D9BF68356646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8" b="1537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vi-VN" sz="4800" spc="300" dirty="0"/>
              <a:t>header</a:t>
            </a:r>
            <a:endParaRPr lang="en-US" sz="4800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spc="300" dirty="0" smtClean="0">
                <a:solidFill>
                  <a:schemeClr val="tx1"/>
                </a:solidFill>
              </a:rPr>
              <a:t>Công cụ thực hiện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spc="300" dirty="0" smtClean="0"/>
              <a:t>Hiệu quả đạt được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/>
              <a:t>Thanh navbar Boostrap 4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/>
              <a:t>JavaScript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/>
              <a:t>Card caurosel Boostrap 4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/>
              <a:t>Giao diện bắt mắt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>
                <a:solidFill>
                  <a:schemeClr val="tx1"/>
                </a:solidFill>
              </a:rPr>
              <a:t>Menu đa dạng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/>
              <a:t>Sign in dễ dàng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" y="1085657"/>
            <a:ext cx="5869577" cy="2778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347" y="1223323"/>
            <a:ext cx="5605870" cy="26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6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vi-VN" sz="4800" spc="300" dirty="0"/>
              <a:t>body</a:t>
            </a:r>
            <a:endParaRPr lang="en-US" sz="4800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spc="300" dirty="0" smtClean="0"/>
              <a:t>Công cụ sử dụng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spc="300" dirty="0" smtClean="0">
                <a:solidFill>
                  <a:schemeClr val="tx1"/>
                </a:solidFill>
              </a:rPr>
              <a:t>Kết quả đạt được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/>
              <a:t>Các row col Boostrap 4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>
                <a:solidFill>
                  <a:schemeClr val="tx1"/>
                </a:solidFill>
              </a:rPr>
              <a:t>Thẻ a đường dẫn link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/>
              <a:t>Các thẻ card Boostrap 4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/>
              <a:t>Css 3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/>
              <a:t>Giúp phân loại sách cho khách hàng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/>
              <a:t>Có sách giảm giá cho khách dễ dàng lựa nếu gặp vấn đề chi phí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vi-VN" sz="1400" dirty="0" smtClean="0"/>
              <a:t>Đa dạng loại sách cho khách hàng lựa chọn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1" y="1178169"/>
            <a:ext cx="5730239" cy="26000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04" y="1048500"/>
            <a:ext cx="5949696" cy="27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62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148</TotalTime>
  <Words>614</Words>
  <Application>Microsoft Office PowerPoint</Application>
  <PresentationFormat>Widescreen</PresentationFormat>
  <Paragraphs>109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Biome Light</vt:lpstr>
      <vt:lpstr>Calibri</vt:lpstr>
      <vt:lpstr>Calibri Light</vt:lpstr>
      <vt:lpstr>Times New Roman</vt:lpstr>
      <vt:lpstr>Verdana</vt:lpstr>
      <vt:lpstr>Wingdings</vt:lpstr>
      <vt:lpstr>Office Theme</vt:lpstr>
      <vt:lpstr>Đồ án cơ sở1: Cửa hàng sách mini</vt:lpstr>
      <vt:lpstr>OUTLINE</vt:lpstr>
      <vt:lpstr>Giới thiệu chung</vt:lpstr>
      <vt:lpstr>Kiến TRúc và công nghệ</vt:lpstr>
      <vt:lpstr>Công nghệ</vt:lpstr>
      <vt:lpstr>Công nghệ</vt:lpstr>
      <vt:lpstr>Thiết kế</vt:lpstr>
      <vt:lpstr>header</vt:lpstr>
      <vt:lpstr>body</vt:lpstr>
      <vt:lpstr>body</vt:lpstr>
      <vt:lpstr>Thiết kế</vt:lpstr>
      <vt:lpstr>Thiết kế</vt:lpstr>
      <vt:lpstr>Footer</vt:lpstr>
      <vt:lpstr>Demo</vt:lpstr>
      <vt:lpstr>Kết luận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cơ sở1: Cửa hàng sách mini</dc:title>
  <dc:creator>Nhân</dc:creator>
  <cp:lastModifiedBy>ASUS</cp:lastModifiedBy>
  <cp:revision>9</cp:revision>
  <dcterms:created xsi:type="dcterms:W3CDTF">2021-07-01T13:53:20Z</dcterms:created>
  <dcterms:modified xsi:type="dcterms:W3CDTF">2021-07-02T17:07:34Z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